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FACBF-4069-4E0D-99CF-65F4DF8D7A87}" type="datetimeFigureOut">
              <a:rPr lang="en-US" smtClean="0"/>
              <a:t>5/5/2008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7BB20-83F0-44DB-8FFE-2F30C4EE76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://rds.yahoo.com/_ylt=A0WTefS5Tx9IHjcBdKiJzbkF;_ylu=X3oDMTBzN3FmcTV0BHBvcwMxMTMEc2VjA3NyBHZ0aWQDSTA4NV8xMDc-/SIG=1gme2bu00/EXP=1210097977/**http%3A/images.search.yahoo.com/images/view%3Fback=http%253A%252F%252Fimages.search.yahoo.com%252Fsearch%252Fimages%253Fp%253Dmonarchy%252Bgovernment%2526js%253D1%2526ni%253D20%2526ei%253DUTF-8%2526y%253DSearch%2526fr%253Dsfp%2526xargs%253D0%2526pstart%253D1%2526b%253D101%26w=189%26h=56%26imgurl=www.battlemaster.org%252Fimg%252Fmonarchy.jpg%26rurl=http%253A%252F%252Fwww.battlemaster.org%252Fmanual-systems.html%26size=2.1kB%26name=monarchy.jpg%26p=monarchy%20government%26type=JPG%26oid=976156263a7f4a58%26no=113&amp;tt=914" TargetMode="External"/><Relationship Id="rId18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17" Type="http://schemas.openxmlformats.org/officeDocument/2006/relationships/image" Target="../media/image11.jpeg"/><Relationship Id="rId2" Type="http://schemas.openxmlformats.org/officeDocument/2006/relationships/image" Target="../media/image1.pn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ds.yahoo.com/_ylt=A0WTbx8PTh9Ish8BCGGJzbkF;_ylu=X3oDMTBxOWN0cHMyBHBvcwMyBHNlYwNzcgR2dGlkA0kwODVfMTA3/SIG=1j9jjuthn/EXP=1210097551/**http%3A/images.search.yahoo.com/images/view%3Fback=http%253A%252F%252Fimages.search.yahoo.com%252Fsearch%252Fimages%253Fp%253Dblack%252Band%252Bwhite%2526fr%253Dsfp%2526ei%253Dutf-8%2526js%253D1%2526x%253Dwrt%26w=500%26h=375%26imgurl=static.flickr.com%252F183%252F427328511_1402b30d7f.jpg%26rurl=http%253A%252F%252Fwww.flickr.com%252Fphotos%252F7181801%2540N02%252F427328511%252F%26size=93.4kB%26name=Black%20and%20White%20together%26p=black%20and%20white%26type=JPG%26oid=8ae4aaa796432f82%26fusr=soul59%26tit=Black%20and%20White%20together%26hurl=http%3A/www.flickr.com/photos/7181801@N02/%26no=2&amp;tt=4247570" TargetMode="External"/><Relationship Id="rId11" Type="http://schemas.openxmlformats.org/officeDocument/2006/relationships/hyperlink" Target="http://rds.yahoo.com/_ylt=A0WTbx8kTx9ILx0B8Y.JzbkF;_ylu=X3oDMTByZHNwcmxsBHBvcwM1NgRzZWMDc3IEdnRpZANJMDg1XzEwNw--/SIG=1ibk0c6ah/EXP=1210097828/**http%3A/images.search.yahoo.com/images/view%3Fback=http%253A%252F%252Fimages.search.yahoo.com%252Fsearch%252Fimages%253Fp%253Dclose%252Bminded%2526js%253D1%2526ni%253D20%2526ei%253Dutf-8%2526fr%253Dsfp%2526xargs%253D0%2526pstart%253D1%2526b%253D41%26w=108%26h=108%26imgurl=www.badbuttons.com%252Fimages%252Fculture%252Fbannedbwpink.gif%26rurl=http%253A%252F%252Fpandagon.net%252F2006%252F09%252F26%252Freading-made-me-a-perverted-atheist-and-other-arguments-in-its-favor%26size=4.6kB%26name=bannedbwpink.gif%26p=close%20minded%26type=gif%26oid=8d61fa9886499e4e%26no=56&amp;tt=657" TargetMode="External"/><Relationship Id="rId5" Type="http://schemas.openxmlformats.org/officeDocument/2006/relationships/image" Target="../media/image4.jpeg"/><Relationship Id="rId15" Type="http://schemas.openxmlformats.org/officeDocument/2006/relationships/hyperlink" Target="http://rds.yahoo.com/_ylt=A0WTbx.KUB9IgyoBBBWJzbkF;_ylu=X3oDMTBzMjUwYWR2BHBvcwMyMTMEc2VjA3NyBHZ0aWQDSTA4NV8xMDc-/SIG=1i9e8jbv4/EXP=1210098186/**http%3A/images.search.yahoo.com/images/view%3Fback=http%253A%252F%252Fimages.search.yahoo.com%252Fsearch%252Fimages%253Fp%253Dbrainwashed%2526js%253D1%2526ni%253D20%2526ei%253DUTF-8%2526y%253DSearch%2526fr%253Dsfp%2526xargs%253D0%2526pstart%253D1%2526b%253D201%26w=500%26h=352%26imgurl=people.bath.ac.uk%252Fma3ajm%252FBrainwashed.jpg%26rurl=http%253A%252F%252Fwww.websitetoolbox.com%252Ftool%252Fpost%252Fwhitewolves%252Fvpost%253Fid%253D760622%2526amp%253Btrail%253D15%26size=21.8kB%26name=Brainwashed.jpg%26p=brainwashed%26type=JPG%26oid=d55584539c958572%26no=213&amp;tt=24790" TargetMode="External"/><Relationship Id="rId10" Type="http://schemas.openxmlformats.org/officeDocument/2006/relationships/image" Target="../media/image7.jpeg"/><Relationship Id="rId19" Type="http://schemas.openxmlformats.org/officeDocument/2006/relationships/image" Target="../media/image13.jpeg"/><Relationship Id="rId4" Type="http://schemas.openxmlformats.org/officeDocument/2006/relationships/image" Target="../media/image3.jpeg"/><Relationship Id="rId9" Type="http://schemas.openxmlformats.org/officeDocument/2006/relationships/hyperlink" Target="http://rds.yahoo.com/_ylt=A0WTefjtTh9Iz.oA1B6JzbkF;_ylu=X3oDMTBxNnF2cTl1BHBvcwM1BHNlYwNzcgR2dGlkA0kwODVfMTA3/SIG=1i50qacb8/EXP=1210097773/**http%3A/images.search.yahoo.com/images/view%3Fback=http%253A%252F%252Fimages.search.yahoo.com%252Fsearch%252Fimages%253Fp%253Dbig%252Bscreen%252Btelevision%2526fr%253Dsfp%2526ei%253Dutf-8%2526js%253D1%2526x%253Dwrt%26w=490%26h=498%26imgurl=www.clipartheaven.com%252Fclipart%252Felectronics%252Ftelevision_-_big_screen.gif%26rurl=http%253A%252F%252Fwww.clipartheaven.com%252Fshow%252Fclipart%252Felectronics%252Ftelevision_-_big_screen-gif.html%26size=8.8kB%26name=television_-_big_screen.gif%26p=big%20screen%20television%26type=gif%26oid=e2490f5d79a398ea%26no=5&amp;tt=10711" TargetMode="External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10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Image 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4400"/>
            <a:ext cx="1408176" cy="2133600"/>
          </a:xfrm>
          <a:prstGeom prst="rect">
            <a:avLst/>
          </a:prstGeom>
          <a:noFill/>
        </p:spPr>
      </p:pic>
      <p:pic>
        <p:nvPicPr>
          <p:cNvPr id="1030" name="Picture 6" descr="Image Previ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4724400"/>
            <a:ext cx="1493520" cy="2133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447800" y="5562601"/>
            <a:ext cx="9906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VS.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2" name="Picture 8" descr="Image Previ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1696" y="228600"/>
            <a:ext cx="2432304" cy="1828800"/>
          </a:xfrm>
          <a:prstGeom prst="rect">
            <a:avLst/>
          </a:prstGeom>
          <a:noFill/>
        </p:spPr>
      </p:pic>
      <p:pic>
        <p:nvPicPr>
          <p:cNvPr id="1034" name="Picture 10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90975" y="2286000"/>
            <a:ext cx="2353025" cy="1752600"/>
          </a:xfrm>
          <a:prstGeom prst="rect">
            <a:avLst/>
          </a:prstGeom>
          <a:noFill/>
        </p:spPr>
      </p:pic>
      <p:pic>
        <p:nvPicPr>
          <p:cNvPr id="1036" name="Picture 12" descr="Image Previe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133600"/>
            <a:ext cx="2720340" cy="2667000"/>
          </a:xfrm>
          <a:prstGeom prst="rect">
            <a:avLst/>
          </a:prstGeom>
          <a:noFill/>
        </p:spPr>
      </p:pic>
      <p:pic>
        <p:nvPicPr>
          <p:cNvPr id="1038" name="Picture 14" descr="Go to fullsize image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30124" y="4291012"/>
            <a:ext cx="2513876" cy="2566988"/>
          </a:xfrm>
          <a:prstGeom prst="rect">
            <a:avLst/>
          </a:prstGeom>
          <a:noFill/>
        </p:spPr>
      </p:pic>
      <p:pic>
        <p:nvPicPr>
          <p:cNvPr id="1040" name="Picture 16" descr="Go to full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67000" y="2286000"/>
            <a:ext cx="2514598" cy="2514600"/>
          </a:xfrm>
          <a:prstGeom prst="rect">
            <a:avLst/>
          </a:prstGeom>
          <a:noFill/>
        </p:spPr>
      </p:pic>
      <p:pic>
        <p:nvPicPr>
          <p:cNvPr id="1042" name="Picture 18" descr="Go to fullsize image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895600" y="0"/>
            <a:ext cx="3856037" cy="1141390"/>
          </a:xfrm>
          <a:prstGeom prst="rect">
            <a:avLst/>
          </a:prstGeom>
          <a:noFill/>
        </p:spPr>
      </p:pic>
      <p:pic>
        <p:nvPicPr>
          <p:cNvPr id="1044" name="Picture 20" descr="Go to fullsize image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114800" y="5089107"/>
            <a:ext cx="2514600" cy="1768893"/>
          </a:xfrm>
          <a:prstGeom prst="rect">
            <a:avLst/>
          </a:prstGeom>
          <a:noFill/>
        </p:spPr>
      </p:pic>
      <p:pic>
        <p:nvPicPr>
          <p:cNvPr id="1046" name="Picture 22" descr="http://farm1.static.flickr.com/46/154774803_ced6058c92.jpg?v=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43400" y="1371600"/>
            <a:ext cx="1828800" cy="1221638"/>
          </a:xfrm>
          <a:prstGeom prst="rect">
            <a:avLst/>
          </a:prstGeom>
          <a:noFill/>
        </p:spPr>
      </p:pic>
      <p:pic>
        <p:nvPicPr>
          <p:cNvPr id="1048" name="Picture 24" descr="http://l.yimg.com/www.flickr.com/images/spaceball.g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38613" y="-1736725"/>
            <a:ext cx="4762500" cy="3571875"/>
          </a:xfrm>
          <a:prstGeom prst="rect">
            <a:avLst/>
          </a:prstGeom>
          <a:noFill/>
        </p:spPr>
      </p:pic>
      <p:pic>
        <p:nvPicPr>
          <p:cNvPr id="1050" name="Picture 26" descr="http://l.yimg.com/www.flickr.com/images/spaceball.g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38613" y="-1736725"/>
            <a:ext cx="4762500" cy="3571875"/>
          </a:xfrm>
          <a:prstGeom prst="rect">
            <a:avLst/>
          </a:prstGeom>
          <a:noFill/>
        </p:spPr>
      </p:pic>
      <p:pic>
        <p:nvPicPr>
          <p:cNvPr id="1052" name="Picture 28" descr="http://l.yimg.com/www.flickr.com/images/spaceball.g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38613" y="-1736725"/>
            <a:ext cx="4762500" cy="3571875"/>
          </a:xfrm>
          <a:prstGeom prst="rect">
            <a:avLst/>
          </a:prstGeom>
          <a:noFill/>
        </p:spPr>
      </p:pic>
      <p:pic>
        <p:nvPicPr>
          <p:cNvPr id="1054" name="Picture 30" descr="Image Preview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29200" y="3200400"/>
            <a:ext cx="2128266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GASTON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GASTON COLLEGE</dc:creator>
  <cp:lastModifiedBy>GASTON COLLEGE</cp:lastModifiedBy>
  <cp:revision>4</cp:revision>
  <dcterms:created xsi:type="dcterms:W3CDTF">2008-05-05T17:57:29Z</dcterms:created>
  <dcterms:modified xsi:type="dcterms:W3CDTF">2008-05-05T18:34:57Z</dcterms:modified>
</cp:coreProperties>
</file>